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5" r:id="rId8"/>
    <p:sldId id="266" r:id="rId9"/>
    <p:sldId id="268" r:id="rId10"/>
    <p:sldId id="269" r:id="rId11"/>
    <p:sldId id="263" r:id="rId12"/>
    <p:sldId id="264" r:id="rId13"/>
    <p:sldId id="267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2028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직사각형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직사각형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직사각형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56" name="직사각형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직사각형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직사각형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직사각형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자유형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자유형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자유형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자유형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자유형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자유형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자유형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자유형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자유형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자유형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자유형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자유형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자유형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자유형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자유형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직사각형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직사각형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직사각형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직사각형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직사각형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직선 연결선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그룹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직선 연결선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grpSp>
        <p:nvGrpSpPr>
          <p:cNvPr id="14" name="그룹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직선 연결선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그룹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직선 연결선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직사각형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직사각형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직사각형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직사각형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직사각형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2C4F7B8-7C06-4211-8F13-ACD92DA775E0}" type="datetimeFigureOut">
              <a:rPr lang="ko-KR" altLang="en-US" smtClean="0"/>
              <a:pPr/>
              <a:t>2008-10-10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08CFB9F-7F33-4201-9BB9-2E29675EDDA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1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1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1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1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1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1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1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Smart Vehicle </a:t>
            </a:r>
            <a:r>
              <a:rPr lang="en-US" altLang="ko-KR" dirty="0" err="1" smtClean="0"/>
              <a:t>Blackbox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smtClean="0"/>
              <a:t>숭실대학교 컴퓨터학부</a:t>
            </a:r>
            <a:endParaRPr lang="en-US" altLang="ko-KR" dirty="0" smtClean="0"/>
          </a:p>
          <a:p>
            <a:r>
              <a:rPr lang="ko-KR" altLang="en-US" dirty="0" err="1" smtClean="0"/>
              <a:t>팀명</a:t>
            </a:r>
            <a:r>
              <a:rPr lang="ko-KR" altLang="en-US" dirty="0" smtClean="0"/>
              <a:t> </a:t>
            </a:r>
            <a:r>
              <a:rPr lang="en-US" altLang="ko-KR" dirty="0" smtClean="0"/>
              <a:t>: </a:t>
            </a:r>
            <a:r>
              <a:rPr lang="ko-KR" altLang="en-US" dirty="0" err="1" smtClean="0"/>
              <a:t>전과동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발전방향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기계학습을 활용한 교통사고 패턴 검출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spc="-150" dirty="0" smtClean="0"/>
              <a:t>ECU</a:t>
            </a:r>
            <a:r>
              <a:rPr lang="ko-KR" altLang="en-US" spc="-150" dirty="0" smtClean="0"/>
              <a:t>와의 통신을 통한 더 자세한 데이터 검출</a:t>
            </a:r>
            <a:endParaRPr lang="en-US" altLang="ko-KR" spc="-150" dirty="0" smtClean="0"/>
          </a:p>
          <a:p>
            <a:pPr>
              <a:lnSpc>
                <a:spcPct val="150000"/>
              </a:lnSpc>
            </a:pPr>
            <a:r>
              <a:rPr lang="ko-KR" altLang="en-US" spc="-150" dirty="0" smtClean="0"/>
              <a:t>데이터 </a:t>
            </a:r>
            <a:r>
              <a:rPr lang="ko-KR" altLang="en-US" spc="-150" dirty="0" err="1" smtClean="0"/>
              <a:t>마이닝</a:t>
            </a:r>
            <a:r>
              <a:rPr lang="ko-KR" altLang="en-US" spc="-150" dirty="0" smtClean="0"/>
              <a:t> 기법을 활용한 교통사고 위험 알림 시스템</a:t>
            </a:r>
            <a:endParaRPr lang="en-US" altLang="ko-KR" spc="-150" dirty="0" smtClean="0"/>
          </a:p>
          <a:p>
            <a:pPr>
              <a:lnSpc>
                <a:spcPct val="150000"/>
              </a:lnSpc>
            </a:pPr>
            <a:r>
              <a:rPr lang="ko-KR" altLang="en-US" spc="-150" dirty="0" smtClean="0"/>
              <a:t>택시</a:t>
            </a:r>
            <a:r>
              <a:rPr lang="en-US" altLang="ko-KR" spc="-150" dirty="0" smtClean="0"/>
              <a:t>, </a:t>
            </a:r>
            <a:r>
              <a:rPr lang="ko-KR" altLang="en-US" spc="-150" dirty="0" smtClean="0"/>
              <a:t>버스 등에 장착하여 운행정보 수집</a:t>
            </a:r>
            <a:endParaRPr lang="en-US" altLang="ko-KR" spc="-150" dirty="0" smtClean="0"/>
          </a:p>
          <a:p>
            <a:pPr>
              <a:lnSpc>
                <a:spcPct val="150000"/>
              </a:lnSpc>
            </a:pPr>
            <a:r>
              <a:rPr lang="ko-KR" altLang="en-US" spc="-150" dirty="0" smtClean="0"/>
              <a:t>시뮬레이션을 활용한 사고 재현</a:t>
            </a:r>
            <a:endParaRPr lang="en-US" altLang="ko-KR" spc="-15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개발환경 </a:t>
            </a:r>
            <a:r>
              <a:rPr lang="en-US" altLang="ko-KR" dirty="0" smtClean="0"/>
              <a:t>(Server)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Hardware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HP Compaq dx7300 (Core 2 duo E6600)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Software</a:t>
            </a:r>
          </a:p>
          <a:p>
            <a:pPr lvl="1">
              <a:lnSpc>
                <a:spcPct val="150000"/>
              </a:lnSpc>
            </a:pPr>
            <a:r>
              <a:rPr lang="en-US" altLang="ko-KR" dirty="0" err="1" smtClean="0"/>
              <a:t>Ubuntu</a:t>
            </a:r>
            <a:r>
              <a:rPr lang="en-US" altLang="ko-KR" dirty="0" smtClean="0"/>
              <a:t> 8.04 hardy</a:t>
            </a:r>
          </a:p>
          <a:p>
            <a:pPr lvl="1">
              <a:lnSpc>
                <a:spcPct val="150000"/>
              </a:lnSpc>
            </a:pPr>
            <a:r>
              <a:rPr lang="en-US" altLang="ko-KR" dirty="0" err="1" smtClean="0"/>
              <a:t>Mysql</a:t>
            </a:r>
            <a:r>
              <a:rPr lang="en-US" altLang="ko-KR" dirty="0" smtClean="0"/>
              <a:t> 5.0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Apache 2.0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개발환경 </a:t>
            </a:r>
            <a:r>
              <a:rPr lang="en-US" altLang="ko-KR" dirty="0" smtClean="0"/>
              <a:t>(Black box)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Hardware</a:t>
            </a:r>
          </a:p>
          <a:p>
            <a:pPr lvl="1">
              <a:lnSpc>
                <a:spcPct val="150000"/>
              </a:lnSpc>
            </a:pPr>
            <a:r>
              <a:rPr lang="en-US" altLang="ko-KR" dirty="0" err="1" smtClean="0"/>
              <a:t>Gumstix</a:t>
            </a:r>
            <a:r>
              <a:rPr lang="en-US" altLang="ko-KR" dirty="0" smtClean="0"/>
              <a:t>  </a:t>
            </a:r>
            <a:r>
              <a:rPr lang="en-US" altLang="ko-KR" dirty="0" err="1" smtClean="0"/>
              <a:t>verdex</a:t>
            </a:r>
            <a:r>
              <a:rPr lang="en-US" altLang="ko-KR" dirty="0" smtClean="0"/>
              <a:t> pro XL6P with breakout-</a:t>
            </a:r>
            <a:r>
              <a:rPr lang="en-US" altLang="ko-KR" dirty="0" err="1" smtClean="0"/>
              <a:t>vx</a:t>
            </a:r>
            <a:endParaRPr lang="en-US" altLang="ko-KR" dirty="0" smtClean="0"/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MR-</a:t>
            </a:r>
            <a:r>
              <a:rPr lang="en-US" altLang="ko-KR" dirty="0" err="1" smtClean="0"/>
              <a:t>Accel</a:t>
            </a:r>
            <a:r>
              <a:rPr lang="en-US" altLang="ko-KR" dirty="0" smtClean="0"/>
              <a:t> 7260EB (</a:t>
            </a:r>
            <a:r>
              <a:rPr lang="ko-KR" altLang="en-US" dirty="0" smtClean="0"/>
              <a:t>가속도 센서</a:t>
            </a:r>
            <a:r>
              <a:rPr lang="en-US" altLang="ko-KR" dirty="0" smtClean="0"/>
              <a:t>)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ITVER 2.2 (GPS </a:t>
            </a:r>
            <a:r>
              <a:rPr lang="ko-KR" altLang="en-US" dirty="0" smtClean="0"/>
              <a:t>모듈</a:t>
            </a:r>
            <a:r>
              <a:rPr lang="en-US" altLang="ko-KR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en-US" altLang="ko-KR" dirty="0" smtClean="0"/>
              <a:t>Software</a:t>
            </a:r>
          </a:p>
          <a:p>
            <a:pPr lvl="1">
              <a:lnSpc>
                <a:spcPct val="150000"/>
              </a:lnSpc>
            </a:pPr>
            <a:r>
              <a:rPr lang="en-US" altLang="ko-KR" dirty="0" smtClean="0"/>
              <a:t>Open Embedded (Kernel 2.6.21)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개발환경 </a:t>
            </a:r>
            <a:r>
              <a:rPr lang="en-US" altLang="ko-KR" dirty="0" smtClean="0"/>
              <a:t>(</a:t>
            </a:r>
            <a:r>
              <a:rPr lang="ko-KR" altLang="en-US" dirty="0" smtClean="0"/>
              <a:t>언어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언어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GNU C / C++</a:t>
            </a:r>
          </a:p>
          <a:p>
            <a:pPr lvl="1"/>
            <a:r>
              <a:rPr lang="en-US" altLang="ko-KR" dirty="0" smtClean="0"/>
              <a:t>Ruby / XML / AJAX  </a:t>
            </a:r>
          </a:p>
          <a:p>
            <a:r>
              <a:rPr lang="en-US" altLang="ko-KR" dirty="0" smtClean="0"/>
              <a:t>Library</a:t>
            </a:r>
          </a:p>
          <a:p>
            <a:pPr lvl="1"/>
            <a:r>
              <a:rPr lang="en-US" altLang="ko-KR" dirty="0" smtClean="0"/>
              <a:t>GD /DOM / JDBC / Rails</a:t>
            </a:r>
          </a:p>
          <a:p>
            <a:pPr lvl="1"/>
            <a:r>
              <a:rPr lang="en-US" altLang="ko-KR" dirty="0" smtClean="0"/>
              <a:t>Google map API</a:t>
            </a:r>
          </a:p>
          <a:p>
            <a:r>
              <a:rPr lang="en-US" altLang="ko-KR" dirty="0" smtClean="0"/>
              <a:t>Tool</a:t>
            </a:r>
          </a:p>
          <a:p>
            <a:pPr lvl="1"/>
            <a:r>
              <a:rPr lang="en-US" altLang="ko-KR" dirty="0" smtClean="0"/>
              <a:t>Vim / eclipse / </a:t>
            </a:r>
            <a:r>
              <a:rPr lang="en-US" altLang="ko-KR" dirty="0" err="1" smtClean="0"/>
              <a:t>Textmate</a:t>
            </a:r>
            <a:r>
              <a:rPr lang="en-US" altLang="ko-KR" dirty="0" smtClean="0"/>
              <a:t> / arm cross compiler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What is SVB?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14400" y="1714488"/>
            <a:ext cx="7772400" cy="4572000"/>
          </a:xfrm>
        </p:spPr>
        <p:txBody>
          <a:bodyPr/>
          <a:lstStyle/>
          <a:p>
            <a:r>
              <a:rPr lang="en-US" altLang="ko-KR" dirty="0" smtClean="0"/>
              <a:t>Smart  Vehicle  </a:t>
            </a:r>
            <a:r>
              <a:rPr lang="en-US" altLang="ko-KR" dirty="0" err="1" smtClean="0"/>
              <a:t>Blackbox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센서네트워크의  노트와  블랙박스의  혼합</a:t>
            </a:r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ko-KR" altLang="en-US" dirty="0" smtClean="0"/>
              <a:t>오픈 </a:t>
            </a:r>
            <a:r>
              <a:rPr lang="ko-KR" altLang="en-US" dirty="0" err="1" smtClean="0"/>
              <a:t>임베디드를</a:t>
            </a:r>
            <a:r>
              <a:rPr lang="ko-KR" altLang="en-US" dirty="0" smtClean="0"/>
              <a:t> 활용한 블랙박스</a:t>
            </a: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Why Open Source </a:t>
            </a:r>
            <a:r>
              <a:rPr lang="en-US" altLang="ko-KR" dirty="0" err="1" smtClean="0"/>
              <a:t>Blackbox</a:t>
            </a:r>
            <a:r>
              <a:rPr lang="en-US" altLang="ko-KR" dirty="0" smtClean="0"/>
              <a:t>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28662" y="1714488"/>
            <a:ext cx="7772400" cy="4572000"/>
          </a:xfrm>
        </p:spPr>
        <p:txBody>
          <a:bodyPr/>
          <a:lstStyle/>
          <a:p>
            <a:r>
              <a:rPr lang="ko-KR" altLang="en-US" dirty="0" smtClean="0"/>
              <a:t>블랙박스는  차량의  전자기기와  통신 등을 총망라하는  </a:t>
            </a:r>
            <a:r>
              <a:rPr lang="en-US" altLang="ko-KR" dirty="0" smtClean="0"/>
              <a:t>Framework</a:t>
            </a:r>
            <a:r>
              <a:rPr lang="ko-KR" altLang="en-US" dirty="0" smtClean="0"/>
              <a:t>로의 발전 가능성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각종 센서를 활용한 다양한 편의를 제공가능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ko-KR" altLang="en-US" dirty="0" smtClean="0"/>
              <a:t>현재  차량용  블랙박스의  표준화가 </a:t>
            </a:r>
            <a:r>
              <a:rPr lang="ko-KR" altLang="en-US" dirty="0" err="1" smtClean="0"/>
              <a:t>연구중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표준화 연구에 도움을 줄 수 있음</a:t>
            </a: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시스템 개요도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928662" y="1714488"/>
            <a:ext cx="7772400" cy="4572000"/>
          </a:xfrm>
        </p:spPr>
        <p:txBody>
          <a:bodyPr/>
          <a:lstStyle/>
          <a:p>
            <a:pPr>
              <a:buNone/>
            </a:pPr>
            <a:endParaRPr lang="en-US" altLang="ko-KR" dirty="0" smtClean="0"/>
          </a:p>
          <a:p>
            <a:endParaRPr lang="en-US" altLang="ko-KR" dirty="0" smtClean="0"/>
          </a:p>
        </p:txBody>
      </p:sp>
      <p:pic>
        <p:nvPicPr>
          <p:cNvPr id="1028" name="Picture 4" descr="C:\Documents and Settings\관리자\Local Settings\Temporary Internet Files\Content.IE5\6IUMG4MI\MCj0424770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4286256"/>
            <a:ext cx="1450975" cy="1873250"/>
          </a:xfrm>
          <a:prstGeom prst="rect">
            <a:avLst/>
          </a:prstGeom>
          <a:noFill/>
        </p:spPr>
      </p:pic>
      <p:pic>
        <p:nvPicPr>
          <p:cNvPr id="1031" name="Picture 7" descr="C:\Documents and Settings\관리자\Local Settings\Temporary Internet Files\Content.IE5\UHO3YHY5\MCj0305277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13718">
            <a:off x="6657481" y="905649"/>
            <a:ext cx="1716230" cy="1285884"/>
          </a:xfrm>
          <a:prstGeom prst="rect">
            <a:avLst/>
          </a:prstGeom>
          <a:noFill/>
        </p:spPr>
      </p:pic>
      <p:grpSp>
        <p:nvGrpSpPr>
          <p:cNvPr id="16" name="그룹 15"/>
          <p:cNvGrpSpPr/>
          <p:nvPr/>
        </p:nvGrpSpPr>
        <p:grpSpPr>
          <a:xfrm>
            <a:off x="1285852" y="2071678"/>
            <a:ext cx="4429156" cy="3357586"/>
            <a:chOff x="1714480" y="2786058"/>
            <a:chExt cx="4429156" cy="3357586"/>
          </a:xfrm>
        </p:grpSpPr>
        <p:sp>
          <p:nvSpPr>
            <p:cNvPr id="15" name="도넛 14"/>
            <p:cNvSpPr/>
            <p:nvPr/>
          </p:nvSpPr>
          <p:spPr>
            <a:xfrm>
              <a:off x="2285984" y="2786058"/>
              <a:ext cx="3357586" cy="3357586"/>
            </a:xfrm>
            <a:prstGeom prst="donut">
              <a:avLst>
                <a:gd name="adj" fmla="val 6006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pic>
          <p:nvPicPr>
            <p:cNvPr id="1026" name="Picture 2" descr="C:\Documents and Settings\관리자\Local Settings\Temporary Internet Files\Content.IE5\3QKVZDS9\MCj04336400000[1].wmf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57488" y="3643314"/>
              <a:ext cx="2303487" cy="1643074"/>
            </a:xfrm>
            <a:prstGeom prst="rect">
              <a:avLst/>
            </a:prstGeom>
            <a:noFill/>
          </p:spPr>
        </p:pic>
        <p:sp>
          <p:nvSpPr>
            <p:cNvPr id="10" name="직사각형 9"/>
            <p:cNvSpPr/>
            <p:nvPr/>
          </p:nvSpPr>
          <p:spPr>
            <a:xfrm>
              <a:off x="1714480" y="3286124"/>
              <a:ext cx="1571636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/>
                <a:t>Camera</a:t>
              </a:r>
              <a:endParaRPr lang="ko-KR" altLang="en-US" sz="2800" b="1" dirty="0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1928794" y="5214950"/>
              <a:ext cx="128588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/>
                <a:t>Sensor</a:t>
              </a:r>
              <a:endParaRPr lang="ko-KR" altLang="en-US" sz="2800" b="1" dirty="0"/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4572000" y="5214950"/>
              <a:ext cx="1571636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/>
                <a:t>Network</a:t>
              </a:r>
              <a:endParaRPr lang="ko-KR" altLang="en-US" sz="2800" b="1" dirty="0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4857752" y="3286124"/>
              <a:ext cx="1071570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2800" b="1" dirty="0" smtClean="0"/>
                <a:t>GPS</a:t>
              </a:r>
              <a:endParaRPr lang="ko-KR" altLang="en-US" sz="2800" b="1" dirty="0"/>
            </a:p>
          </p:txBody>
        </p:sp>
      </p:grpSp>
      <p:sp>
        <p:nvSpPr>
          <p:cNvPr id="17" name="오른쪽 화살표 16"/>
          <p:cNvSpPr/>
          <p:nvPr/>
        </p:nvSpPr>
        <p:spPr>
          <a:xfrm rot="1436812">
            <a:off x="6188630" y="4526845"/>
            <a:ext cx="1000132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오른쪽 화살표 17"/>
          <p:cNvSpPr/>
          <p:nvPr/>
        </p:nvSpPr>
        <p:spPr>
          <a:xfrm rot="8880733">
            <a:off x="5847218" y="1991171"/>
            <a:ext cx="1000132" cy="7858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시스템 개요도</a:t>
            </a:r>
            <a:endParaRPr lang="ko-KR" altLang="en-US" dirty="0"/>
          </a:p>
        </p:txBody>
      </p:sp>
      <p:pic>
        <p:nvPicPr>
          <p:cNvPr id="3" name="Picture 2" descr="C:\Documents and Settings\Stun\Local Settings\Temporary Internet Files\Content.IE5\SE56N805\MCj02233940000[1]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691134">
            <a:off x="5782717" y="1073533"/>
            <a:ext cx="1761134" cy="1039673"/>
          </a:xfrm>
          <a:prstGeom prst="rect">
            <a:avLst/>
          </a:prstGeom>
          <a:noFill/>
        </p:spPr>
      </p:pic>
      <p:pic>
        <p:nvPicPr>
          <p:cNvPr id="4098" name="Picture 2" descr="C:\Documents and Settings\Stun\Local Settings\Temporary Internet Files\Content.IE5\1IQQ6PQQ\MCj0426056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643182"/>
            <a:ext cx="1847850" cy="1463675"/>
          </a:xfrm>
          <a:prstGeom prst="rect">
            <a:avLst/>
          </a:prstGeom>
          <a:noFill/>
        </p:spPr>
      </p:pic>
      <p:pic>
        <p:nvPicPr>
          <p:cNvPr id="4099" name="Picture 3" descr="C:\Documents and Settings\Stun\Local Settings\Temporary Internet Files\Content.IE5\B7HFFXCW\MCj0424790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2928934"/>
            <a:ext cx="1708150" cy="1778000"/>
          </a:xfrm>
          <a:prstGeom prst="rect">
            <a:avLst/>
          </a:prstGeom>
          <a:noFill/>
        </p:spPr>
      </p:pic>
      <p:pic>
        <p:nvPicPr>
          <p:cNvPr id="4107" name="Picture 11" descr="C:\Documents and Settings\Stun\Local Settings\Temporary Internet Files\Content.IE5\Y7CJU1OB\MCj04316460000[1]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71736" y="4786322"/>
            <a:ext cx="1714500" cy="1714500"/>
          </a:xfrm>
          <a:prstGeom prst="rect">
            <a:avLst/>
          </a:prstGeom>
          <a:noFill/>
        </p:spPr>
      </p:pic>
      <p:cxnSp>
        <p:nvCxnSpPr>
          <p:cNvPr id="18" name="직선 화살표 연결선 17"/>
          <p:cNvCxnSpPr>
            <a:stCxn id="3" idx="2"/>
            <a:endCxn id="4098" idx="0"/>
          </p:cNvCxnSpPr>
          <p:nvPr/>
        </p:nvCxnSpPr>
        <p:spPr>
          <a:xfrm rot="10800000" flipV="1">
            <a:off x="2995595" y="1841262"/>
            <a:ext cx="3210766" cy="80191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1" name="직선 화살표 연결선 20"/>
          <p:cNvCxnSpPr>
            <a:stCxn id="4098" idx="3"/>
            <a:endCxn id="4099" idx="1"/>
          </p:cNvCxnSpPr>
          <p:nvPr/>
        </p:nvCxnSpPr>
        <p:spPr>
          <a:xfrm>
            <a:off x="3919520" y="3375020"/>
            <a:ext cx="2438430" cy="4429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stCxn id="4107" idx="3"/>
            <a:endCxn id="4099" idx="2"/>
          </p:cNvCxnSpPr>
          <p:nvPr/>
        </p:nvCxnSpPr>
        <p:spPr>
          <a:xfrm flipV="1">
            <a:off x="4286236" y="4706934"/>
            <a:ext cx="2925789" cy="936638"/>
          </a:xfrm>
          <a:prstGeom prst="straightConnector1">
            <a:avLst/>
          </a:prstGeom>
          <a:ln>
            <a:headEnd type="triangle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4643438" y="1428736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GPS</a:t>
            </a:r>
            <a:r>
              <a:rPr lang="ko-KR" altLang="en-US" dirty="0" smtClean="0"/>
              <a:t> 정보 송신</a:t>
            </a:r>
            <a:endParaRPr lang="ko-KR" alt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1428728" y="2143116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차량 사고 패턴 발생</a:t>
            </a:r>
            <a:endParaRPr lang="ko-KR" alt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6500826" y="25003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관리서버</a:t>
            </a:r>
            <a:endParaRPr lang="ko-KR" altLang="en-US" dirty="0"/>
          </a:p>
        </p:txBody>
      </p:sp>
      <p:sp>
        <p:nvSpPr>
          <p:cNvPr id="75" name="TextBox 74"/>
          <p:cNvSpPr txBox="1"/>
          <p:nvPr/>
        </p:nvSpPr>
        <p:spPr>
          <a:xfrm>
            <a:off x="2285984" y="4429132"/>
            <a:ext cx="2170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/>
              <a:t>차량 사고 정보 검색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시스템 내부 구성도</a:t>
            </a:r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1142976" y="5643578"/>
            <a:ext cx="1571636" cy="8572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WIFI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857488" y="5643578"/>
            <a:ext cx="1571636" cy="8572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GPS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4572000" y="5643578"/>
            <a:ext cx="1500198" cy="8572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Camera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6215074" y="5643578"/>
            <a:ext cx="2214578" cy="8572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Sensors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6215074" y="4643446"/>
            <a:ext cx="2214578" cy="8572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Sub Embedded Board(8bit CPU)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1142976" y="4643446"/>
            <a:ext cx="4929222" cy="8572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Main Embedded Board</a:t>
            </a:r>
          </a:p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ARM Processor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6215074" y="3643314"/>
            <a:ext cx="2214578" cy="85725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Firmware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142976" y="3143248"/>
            <a:ext cx="7286676" cy="13573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b="1" dirty="0" smtClean="0">
                <a:solidFill>
                  <a:schemeClr val="tx1"/>
                </a:solidFill>
              </a:rPr>
              <a:t>                         Operating System(Linux)</a:t>
            </a:r>
          </a:p>
        </p:txBody>
      </p:sp>
      <p:sp>
        <p:nvSpPr>
          <p:cNvPr id="32" name="직사각형 31"/>
          <p:cNvSpPr/>
          <p:nvPr/>
        </p:nvSpPr>
        <p:spPr>
          <a:xfrm>
            <a:off x="1142976" y="2285992"/>
            <a:ext cx="7286676" cy="7143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err="1" smtClean="0">
                <a:solidFill>
                  <a:schemeClr val="tx1"/>
                </a:solidFill>
              </a:rPr>
              <a:t>Blackbox</a:t>
            </a:r>
            <a:r>
              <a:rPr lang="en-US" altLang="ko-KR" b="1" dirty="0" smtClean="0">
                <a:solidFill>
                  <a:schemeClr val="tx1"/>
                </a:solidFill>
              </a:rPr>
              <a:t> Framework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1142976" y="1428736"/>
            <a:ext cx="7286676" cy="7143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1"/>
                </a:solidFill>
              </a:rPr>
              <a:t>Applications…</a:t>
            </a:r>
            <a:endParaRPr lang="ko-KR" altLang="en-US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구현기능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ko-KR" dirty="0" smtClean="0"/>
              <a:t>GPS </a:t>
            </a:r>
            <a:r>
              <a:rPr lang="ko-KR" altLang="en-US" dirty="0" smtClean="0"/>
              <a:t>위성 좌표 및  속도 데이터 </a:t>
            </a:r>
            <a:r>
              <a:rPr lang="ko-KR" altLang="en-US" dirty="0" smtClean="0"/>
              <a:t>저장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캠을 이용한 사고 당시 화면 촬영 및 저장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가속도 센서를 이용한 사고 패턴 검출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로그 </a:t>
            </a:r>
            <a:r>
              <a:rPr lang="en-US" altLang="ko-KR" dirty="0" smtClean="0"/>
              <a:t>/ </a:t>
            </a:r>
            <a:r>
              <a:rPr lang="ko-KR" altLang="en-US" dirty="0" smtClean="0"/>
              <a:t>네트워크 접속 유무 판단 및 전송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데이터 가공 및 데이터베이스 저장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err="1" smtClean="0"/>
              <a:t>구글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맵</a:t>
            </a:r>
            <a:r>
              <a:rPr lang="ko-KR" altLang="en-US" dirty="0" smtClean="0"/>
              <a:t> 연동 및 위치 데이터 검색</a:t>
            </a:r>
            <a:endParaRPr lang="en-US" altLang="ko-KR" dirty="0" smtClean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시나리오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altLang="ko-KR" spc="-150" dirty="0" smtClean="0"/>
              <a:t>SVB</a:t>
            </a:r>
            <a:r>
              <a:rPr lang="ko-KR" altLang="en-US" spc="-150" dirty="0" smtClean="0"/>
              <a:t>가 장착된 차량이 주행 중 사고패턴 유발</a:t>
            </a:r>
            <a:endParaRPr lang="en-US" altLang="ko-KR" spc="-150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사고 전후 일정 시간 데이터 기록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네트워크 접속 가능 시 서버로 데이터 전송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전송된 데이터 가공 </a:t>
            </a:r>
            <a:r>
              <a:rPr lang="en-US" altLang="ko-KR" dirty="0" smtClean="0"/>
              <a:t>/</a:t>
            </a:r>
            <a:r>
              <a:rPr lang="ko-KR" altLang="en-US" dirty="0" smtClean="0"/>
              <a:t> 데이터베이스에 저장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en-US" altLang="ko-KR" dirty="0" smtClean="0"/>
              <a:t>1 – 3 </a:t>
            </a:r>
            <a:r>
              <a:rPr lang="ko-KR" altLang="en-US" dirty="0" smtClean="0"/>
              <a:t>패턴 반복 및 데이터 누적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dirty="0" smtClean="0"/>
              <a:t>웹을 통한 로그기록 분석 </a:t>
            </a:r>
            <a:r>
              <a:rPr lang="en-US" altLang="ko-KR" dirty="0" smtClean="0"/>
              <a:t>(</a:t>
            </a:r>
            <a:r>
              <a:rPr lang="ko-KR" altLang="en-US" dirty="0" smtClean="0"/>
              <a:t>시점 </a:t>
            </a:r>
            <a:r>
              <a:rPr lang="en-US" altLang="ko-KR" dirty="0" smtClean="0"/>
              <a:t>/</a:t>
            </a:r>
            <a:r>
              <a:rPr lang="ko-KR" altLang="en-US" dirty="0" smtClean="0"/>
              <a:t> 경로 등</a:t>
            </a:r>
            <a:r>
              <a:rPr lang="en-US" altLang="ko-KR" dirty="0" smtClean="0"/>
              <a:t>)</a:t>
            </a:r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활용방안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ko-KR" altLang="en-US" dirty="0" smtClean="0"/>
              <a:t>뺑소니 차량 추적</a:t>
            </a:r>
            <a:endParaRPr lang="en-US" altLang="ko-KR" dirty="0" smtClean="0"/>
          </a:p>
          <a:p>
            <a:pPr>
              <a:lnSpc>
                <a:spcPct val="150000"/>
              </a:lnSpc>
            </a:pPr>
            <a:r>
              <a:rPr lang="ko-KR" altLang="en-US" spc="-150" dirty="0" smtClean="0"/>
              <a:t>사고 당시의 정확한 상황 파악 자료로 활용</a:t>
            </a:r>
            <a:endParaRPr lang="en-US" altLang="ko-KR" spc="-150" dirty="0" smtClean="0"/>
          </a:p>
          <a:p>
            <a:pPr>
              <a:lnSpc>
                <a:spcPct val="150000"/>
              </a:lnSpc>
            </a:pPr>
            <a:r>
              <a:rPr lang="ko-KR" altLang="en-US" spc="-150" dirty="0" smtClean="0"/>
              <a:t>도로의 지정학적 문제점 파악의 지표로 활용</a:t>
            </a:r>
            <a:endParaRPr lang="en-US" altLang="ko-KR" spc="-150" dirty="0" smtClean="0"/>
          </a:p>
          <a:p>
            <a:pPr>
              <a:lnSpc>
                <a:spcPct val="150000"/>
              </a:lnSpc>
            </a:pPr>
            <a:r>
              <a:rPr lang="ko-KR" altLang="en-US" spc="-150" dirty="0" smtClean="0"/>
              <a:t>운전자의 운전 성향 파악</a:t>
            </a:r>
            <a:endParaRPr lang="en-US" altLang="ko-KR" spc="-150" dirty="0" smtClean="0"/>
          </a:p>
          <a:p>
            <a:pPr>
              <a:lnSpc>
                <a:spcPct val="150000"/>
              </a:lnSpc>
            </a:pPr>
            <a:r>
              <a:rPr lang="ko-KR" altLang="en-US" spc="-150" dirty="0" smtClean="0"/>
              <a:t>차량 도난방지를 위한 시스템</a:t>
            </a:r>
          </a:p>
          <a:p>
            <a:endParaRPr lang="en-US" altLang="ko-KR" spc="-150" dirty="0" smtClean="0"/>
          </a:p>
          <a:p>
            <a:endParaRPr lang="ko-KR" altLang="en-US" spc="-1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메트로">
  <a:themeElements>
    <a:clrScheme name="메트로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메트로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메트로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183</TotalTime>
  <Words>336</Words>
  <Application>Microsoft Office PowerPoint</Application>
  <PresentationFormat>화면 슬라이드 쇼(4:3)</PresentationFormat>
  <Paragraphs>89</Paragraphs>
  <Slides>13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4" baseType="lpstr">
      <vt:lpstr>메트로</vt:lpstr>
      <vt:lpstr>Smart Vehicle Blackbox</vt:lpstr>
      <vt:lpstr>What is SVB?</vt:lpstr>
      <vt:lpstr>Why Open Source Blackbox?</vt:lpstr>
      <vt:lpstr>시스템 개요도</vt:lpstr>
      <vt:lpstr>시스템 개요도</vt:lpstr>
      <vt:lpstr>시스템 내부 구성도</vt:lpstr>
      <vt:lpstr>구현기능</vt:lpstr>
      <vt:lpstr>시나리오</vt:lpstr>
      <vt:lpstr>활용방안</vt:lpstr>
      <vt:lpstr>발전방향</vt:lpstr>
      <vt:lpstr>개발환경 (Server)</vt:lpstr>
      <vt:lpstr>개발환경 (Black box)</vt:lpstr>
      <vt:lpstr>개발환경 (언어)</vt:lpstr>
    </vt:vector>
  </TitlesOfParts>
  <Company>컴퓨터학부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Vehicle Blackbox</dc:title>
  <dc:creator>관리자</dc:creator>
  <cp:lastModifiedBy>Splug</cp:lastModifiedBy>
  <cp:revision>27</cp:revision>
  <dcterms:created xsi:type="dcterms:W3CDTF">2008-10-09T10:47:16Z</dcterms:created>
  <dcterms:modified xsi:type="dcterms:W3CDTF">2008-10-10T05:55:06Z</dcterms:modified>
</cp:coreProperties>
</file>